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128" r:id="rId7"/>
    <p:sldId id="3131" r:id="rId8"/>
    <p:sldId id="3124" r:id="rId9"/>
    <p:sldId id="3125" r:id="rId10"/>
    <p:sldId id="3129" r:id="rId11"/>
    <p:sldId id="3126" r:id="rId12"/>
    <p:sldId id="313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66D"/>
    <a:srgbClr val="E6F3F9"/>
    <a:srgbClr val="187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DD1E50-072E-4C2C-829A-99A78BC3294F}" v="21" dt="2024-11-12T13:47:36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e Ring" userId="S::vring@nhpco.org::f763f9c5-cc4a-4c7e-96e8-7a289aed0fe5" providerId="AD" clId="Web-{CE4E42BA-62C4-B86F-0654-69C4826C30C2}"/>
    <pc:docChg chg="addSld delSld modSld">
      <pc:chgData name="Torie Ring" userId="S::vring@nhpco.org::f763f9c5-cc4a-4c7e-96e8-7a289aed0fe5" providerId="AD" clId="Web-{CE4E42BA-62C4-B86F-0654-69C4826C30C2}" dt="2024-11-04T17:51:29.845" v="506" actId="1076"/>
      <pc:docMkLst>
        <pc:docMk/>
      </pc:docMkLst>
      <pc:sldChg chg="del">
        <pc:chgData name="Torie Ring" userId="S::vring@nhpco.org::f763f9c5-cc4a-4c7e-96e8-7a289aed0fe5" providerId="AD" clId="Web-{CE4E42BA-62C4-B86F-0654-69C4826C30C2}" dt="2024-11-04T16:54:41.616" v="0"/>
        <pc:sldMkLst>
          <pc:docMk/>
          <pc:sldMk cId="2201212124" sldId="3123"/>
        </pc:sldMkLst>
      </pc:sldChg>
      <pc:sldChg chg="addSp modSp new">
        <pc:chgData name="Torie Ring" userId="S::vring@nhpco.org::f763f9c5-cc4a-4c7e-96e8-7a289aed0fe5" providerId="AD" clId="Web-{CE4E42BA-62C4-B86F-0654-69C4826C30C2}" dt="2024-11-04T17:50:07.858" v="490"/>
        <pc:sldMkLst>
          <pc:docMk/>
          <pc:sldMk cId="3246747218" sldId="3126"/>
        </pc:sldMkLst>
        <pc:spChg chg="mod">
          <ac:chgData name="Torie Ring" userId="S::vring@nhpco.org::f763f9c5-cc4a-4c7e-96e8-7a289aed0fe5" providerId="AD" clId="Web-{CE4E42BA-62C4-B86F-0654-69C4826C30C2}" dt="2024-11-04T17:50:07.858" v="490"/>
          <ac:spMkLst>
            <pc:docMk/>
            <pc:sldMk cId="3246747218" sldId="3126"/>
            <ac:spMk id="2" creationId="{8054EE56-0A05-CC7C-3E3F-148274771701}"/>
          </ac:spMkLst>
        </pc:spChg>
        <pc:spChg chg="mod">
          <ac:chgData name="Torie Ring" userId="S::vring@nhpco.org::f763f9c5-cc4a-4c7e-96e8-7a289aed0fe5" providerId="AD" clId="Web-{CE4E42BA-62C4-B86F-0654-69C4826C30C2}" dt="2024-11-04T17:36:11.611" v="194" actId="1076"/>
          <ac:spMkLst>
            <pc:docMk/>
            <pc:sldMk cId="3246747218" sldId="3126"/>
            <ac:spMk id="3" creationId="{ADEAC0DE-8CDB-E4F2-56F0-1FEBDFF6C871}"/>
          </ac:spMkLst>
        </pc:spChg>
        <pc:spChg chg="add mod ord">
          <ac:chgData name="Torie Ring" userId="S::vring@nhpco.org::f763f9c5-cc4a-4c7e-96e8-7a289aed0fe5" providerId="AD" clId="Web-{CE4E42BA-62C4-B86F-0654-69C4826C30C2}" dt="2024-11-04T17:33:42.575" v="172"/>
          <ac:spMkLst>
            <pc:docMk/>
            <pc:sldMk cId="3246747218" sldId="3126"/>
            <ac:spMk id="4" creationId="{B24F8CE3-3163-C05F-2450-37EF13BA5DCE}"/>
          </ac:spMkLst>
        </pc:spChg>
        <pc:spChg chg="add mod">
          <ac:chgData name="Torie Ring" userId="S::vring@nhpco.org::f763f9c5-cc4a-4c7e-96e8-7a289aed0fe5" providerId="AD" clId="Web-{CE4E42BA-62C4-B86F-0654-69C4826C30C2}" dt="2024-11-04T17:37:16.129" v="212" actId="1076"/>
          <ac:spMkLst>
            <pc:docMk/>
            <pc:sldMk cId="3246747218" sldId="3126"/>
            <ac:spMk id="5" creationId="{0A3245E1-D5EF-9743-B218-929167D672FF}"/>
          </ac:spMkLst>
        </pc:spChg>
      </pc:sldChg>
      <pc:sldChg chg="addSp modSp new">
        <pc:chgData name="Torie Ring" userId="S::vring@nhpco.org::f763f9c5-cc4a-4c7e-96e8-7a289aed0fe5" providerId="AD" clId="Web-{CE4E42BA-62C4-B86F-0654-69C4826C30C2}" dt="2024-11-04T17:51:29.845" v="506" actId="1076"/>
        <pc:sldMkLst>
          <pc:docMk/>
          <pc:sldMk cId="2015564375" sldId="3127"/>
        </pc:sldMkLst>
        <pc:spChg chg="mod">
          <ac:chgData name="Torie Ring" userId="S::vring@nhpco.org::f763f9c5-cc4a-4c7e-96e8-7a289aed0fe5" providerId="AD" clId="Web-{CE4E42BA-62C4-B86F-0654-69C4826C30C2}" dt="2024-11-04T17:50:44.234" v="498" actId="1076"/>
          <ac:spMkLst>
            <pc:docMk/>
            <pc:sldMk cId="2015564375" sldId="3127"/>
            <ac:spMk id="2" creationId="{51979929-956A-C07D-D65C-26C55728CC57}"/>
          </ac:spMkLst>
        </pc:spChg>
        <pc:spChg chg="mod">
          <ac:chgData name="Torie Ring" userId="S::vring@nhpco.org::f763f9c5-cc4a-4c7e-96e8-7a289aed0fe5" providerId="AD" clId="Web-{CE4E42BA-62C4-B86F-0654-69C4826C30C2}" dt="2024-11-04T17:51:29.845" v="506" actId="1076"/>
          <ac:spMkLst>
            <pc:docMk/>
            <pc:sldMk cId="2015564375" sldId="3127"/>
            <ac:spMk id="3" creationId="{95036345-E090-A89F-2DC6-D1026FDB4F57}"/>
          </ac:spMkLst>
        </pc:spChg>
        <pc:spChg chg="add mod ord">
          <ac:chgData name="Torie Ring" userId="S::vring@nhpco.org::f763f9c5-cc4a-4c7e-96e8-7a289aed0fe5" providerId="AD" clId="Web-{CE4E42BA-62C4-B86F-0654-69C4826C30C2}" dt="2024-11-04T17:51:23.985" v="505" actId="1076"/>
          <ac:spMkLst>
            <pc:docMk/>
            <pc:sldMk cId="2015564375" sldId="3127"/>
            <ac:spMk id="5" creationId="{06DAFC9F-88DB-38F9-DC94-A42F386A11DA}"/>
          </ac:spMkLst>
        </pc:spChg>
      </pc:sldChg>
      <pc:sldChg chg="addSp delSp modSp new">
        <pc:chgData name="Torie Ring" userId="S::vring@nhpco.org::f763f9c5-cc4a-4c7e-96e8-7a289aed0fe5" providerId="AD" clId="Web-{CE4E42BA-62C4-B86F-0654-69C4826C30C2}" dt="2024-11-04T17:49:45.763" v="489" actId="1076"/>
        <pc:sldMkLst>
          <pc:docMk/>
          <pc:sldMk cId="1858774534" sldId="3128"/>
        </pc:sldMkLst>
        <pc:spChg chg="mod">
          <ac:chgData name="Torie Ring" userId="S::vring@nhpco.org::f763f9c5-cc4a-4c7e-96e8-7a289aed0fe5" providerId="AD" clId="Web-{CE4E42BA-62C4-B86F-0654-69C4826C30C2}" dt="2024-11-04T17:49:45.763" v="489" actId="1076"/>
          <ac:spMkLst>
            <pc:docMk/>
            <pc:sldMk cId="1858774534" sldId="3128"/>
            <ac:spMk id="2" creationId="{674F47EA-C887-85A9-3000-40F527350F79}"/>
          </ac:spMkLst>
        </pc:spChg>
        <pc:spChg chg="del">
          <ac:chgData name="Torie Ring" userId="S::vring@nhpco.org::f763f9c5-cc4a-4c7e-96e8-7a289aed0fe5" providerId="AD" clId="Web-{CE4E42BA-62C4-B86F-0654-69C4826C30C2}" dt="2024-11-04T17:45:24.395" v="373"/>
          <ac:spMkLst>
            <pc:docMk/>
            <pc:sldMk cId="1858774534" sldId="3128"/>
            <ac:spMk id="3" creationId="{D493117A-49B4-C4C7-CFF8-9FDBE6AA1C27}"/>
          </ac:spMkLst>
        </pc:spChg>
        <pc:spChg chg="add mod">
          <ac:chgData name="Torie Ring" userId="S::vring@nhpco.org::f763f9c5-cc4a-4c7e-96e8-7a289aed0fe5" providerId="AD" clId="Web-{CE4E42BA-62C4-B86F-0654-69C4826C30C2}" dt="2024-11-04T17:49:28.482" v="484" actId="1076"/>
          <ac:spMkLst>
            <pc:docMk/>
            <pc:sldMk cId="1858774534" sldId="3128"/>
            <ac:spMk id="4" creationId="{F20C35ED-3B62-38C7-85D5-6341AEC5CC37}"/>
          </ac:spMkLst>
        </pc:spChg>
        <pc:spChg chg="add mod">
          <ac:chgData name="Torie Ring" userId="S::vring@nhpco.org::f763f9c5-cc4a-4c7e-96e8-7a289aed0fe5" providerId="AD" clId="Web-{CE4E42BA-62C4-B86F-0654-69C4826C30C2}" dt="2024-11-04T17:49:32.872" v="485" actId="1076"/>
          <ac:spMkLst>
            <pc:docMk/>
            <pc:sldMk cId="1858774534" sldId="3128"/>
            <ac:spMk id="5" creationId="{4FE5D31B-59E6-CAFA-7714-D5056E936978}"/>
          </ac:spMkLst>
        </pc:spChg>
        <pc:spChg chg="add mod ord">
          <ac:chgData name="Torie Ring" userId="S::vring@nhpco.org::f763f9c5-cc4a-4c7e-96e8-7a289aed0fe5" providerId="AD" clId="Web-{CE4E42BA-62C4-B86F-0654-69C4826C30C2}" dt="2024-11-04T17:48:39.683" v="464"/>
          <ac:spMkLst>
            <pc:docMk/>
            <pc:sldMk cId="1858774534" sldId="3128"/>
            <ac:spMk id="6" creationId="{0BA09107-9F0D-D227-6FDD-9FBB0D5A67BC}"/>
          </ac:spMkLst>
        </pc:spChg>
        <pc:spChg chg="add mod">
          <ac:chgData name="Torie Ring" userId="S::vring@nhpco.org::f763f9c5-cc4a-4c7e-96e8-7a289aed0fe5" providerId="AD" clId="Web-{CE4E42BA-62C4-B86F-0654-69C4826C30C2}" dt="2024-11-04T17:49:23.278" v="483" actId="1076"/>
          <ac:spMkLst>
            <pc:docMk/>
            <pc:sldMk cId="1858774534" sldId="3128"/>
            <ac:spMk id="7" creationId="{DFA0F8DE-29CA-8CF8-694E-09FA99AD2DFD}"/>
          </ac:spMkLst>
        </pc:spChg>
      </pc:sldChg>
    </pc:docChg>
  </pc:docChgLst>
  <pc:docChgLst>
    <pc:chgData name="Torie Ring" userId="f763f9c5-cc4a-4c7e-96e8-7a289aed0fe5" providerId="ADAL" clId="{0DDD1E50-072E-4C2C-829A-99A78BC3294F}"/>
    <pc:docChg chg="undo custSel addSld delSld modSld">
      <pc:chgData name="Torie Ring" userId="f763f9c5-cc4a-4c7e-96e8-7a289aed0fe5" providerId="ADAL" clId="{0DDD1E50-072E-4C2C-829A-99A78BC3294F}" dt="2024-11-12T14:27:05.887" v="1080" actId="207"/>
      <pc:docMkLst>
        <pc:docMk/>
      </pc:docMkLst>
      <pc:sldChg chg="modSp mod">
        <pc:chgData name="Torie Ring" userId="f763f9c5-cc4a-4c7e-96e8-7a289aed0fe5" providerId="ADAL" clId="{0DDD1E50-072E-4C2C-829A-99A78BC3294F}" dt="2024-11-08T21:39:48.175" v="975" actId="1076"/>
        <pc:sldMkLst>
          <pc:docMk/>
          <pc:sldMk cId="1131235084" sldId="256"/>
        </pc:sldMkLst>
        <pc:spChg chg="mod">
          <ac:chgData name="Torie Ring" userId="f763f9c5-cc4a-4c7e-96e8-7a289aed0fe5" providerId="ADAL" clId="{0DDD1E50-072E-4C2C-829A-99A78BC3294F}" dt="2024-10-31T19:40:08.573" v="81" actId="1076"/>
          <ac:spMkLst>
            <pc:docMk/>
            <pc:sldMk cId="1131235084" sldId="256"/>
            <ac:spMk id="2" creationId="{3709BDE5-CFD1-2726-56D5-EB7248284AA7}"/>
          </ac:spMkLst>
        </pc:spChg>
        <pc:spChg chg="mod">
          <ac:chgData name="Torie Ring" userId="f763f9c5-cc4a-4c7e-96e8-7a289aed0fe5" providerId="ADAL" clId="{0DDD1E50-072E-4C2C-829A-99A78BC3294F}" dt="2024-10-31T19:38:52.519" v="3" actId="20577"/>
          <ac:spMkLst>
            <pc:docMk/>
            <pc:sldMk cId="1131235084" sldId="256"/>
            <ac:spMk id="3" creationId="{BDAD8E8B-643F-7E92-78BF-F7487674735C}"/>
          </ac:spMkLst>
        </pc:spChg>
        <pc:spChg chg="mod">
          <ac:chgData name="Torie Ring" userId="f763f9c5-cc4a-4c7e-96e8-7a289aed0fe5" providerId="ADAL" clId="{0DDD1E50-072E-4C2C-829A-99A78BC3294F}" dt="2024-11-08T21:39:41.724" v="974" actId="1076"/>
          <ac:spMkLst>
            <pc:docMk/>
            <pc:sldMk cId="1131235084" sldId="256"/>
            <ac:spMk id="8" creationId="{7CAF94FA-50C3-EB06-E771-4FB604EAE859}"/>
          </ac:spMkLst>
        </pc:spChg>
        <pc:spChg chg="mod">
          <ac:chgData name="Torie Ring" userId="f763f9c5-cc4a-4c7e-96e8-7a289aed0fe5" providerId="ADAL" clId="{0DDD1E50-072E-4C2C-829A-99A78BC3294F}" dt="2024-11-08T21:39:48.175" v="975" actId="1076"/>
          <ac:spMkLst>
            <pc:docMk/>
            <pc:sldMk cId="1131235084" sldId="256"/>
            <ac:spMk id="10" creationId="{E8B31ADB-3C1E-9A1E-6742-90BAB6256AC5}"/>
          </ac:spMkLst>
        </pc:spChg>
      </pc:sldChg>
      <pc:sldChg chg="addSp delSp modSp mod">
        <pc:chgData name="Torie Ring" userId="f763f9c5-cc4a-4c7e-96e8-7a289aed0fe5" providerId="ADAL" clId="{0DDD1E50-072E-4C2C-829A-99A78BC3294F}" dt="2024-11-12T14:26:31.301" v="1076" actId="1076"/>
        <pc:sldMkLst>
          <pc:docMk/>
          <pc:sldMk cId="1367704380" sldId="257"/>
        </pc:sldMkLst>
        <pc:spChg chg="add mod">
          <ac:chgData name="Torie Ring" userId="f763f9c5-cc4a-4c7e-96e8-7a289aed0fe5" providerId="ADAL" clId="{0DDD1E50-072E-4C2C-829A-99A78BC3294F}" dt="2024-11-12T13:16:01.941" v="1072" actId="207"/>
          <ac:spMkLst>
            <pc:docMk/>
            <pc:sldMk cId="1367704380" sldId="257"/>
            <ac:spMk id="9" creationId="{D21BD2A3-BDC6-DB6C-3DB5-F9719526B1C4}"/>
          </ac:spMkLst>
        </pc:spChg>
        <pc:picChg chg="mod">
          <ac:chgData name="Torie Ring" userId="f763f9c5-cc4a-4c7e-96e8-7a289aed0fe5" providerId="ADAL" clId="{0DDD1E50-072E-4C2C-829A-99A78BC3294F}" dt="2024-11-12T13:15:49.337" v="1070" actId="1076"/>
          <ac:picMkLst>
            <pc:docMk/>
            <pc:sldMk cId="1367704380" sldId="257"/>
            <ac:picMk id="4" creationId="{E04AC856-820F-CDEA-D01F-54A1CD2BF5E9}"/>
          </ac:picMkLst>
        </pc:picChg>
        <pc:picChg chg="add mod">
          <ac:chgData name="Torie Ring" userId="f763f9c5-cc4a-4c7e-96e8-7a289aed0fe5" providerId="ADAL" clId="{0DDD1E50-072E-4C2C-829A-99A78BC3294F}" dt="2024-11-12T13:13:43.464" v="1008" actId="1076"/>
          <ac:picMkLst>
            <pc:docMk/>
            <pc:sldMk cId="1367704380" sldId="257"/>
            <ac:picMk id="6" creationId="{BA093EDE-EC8B-3E3C-486B-482073291AE1}"/>
          </ac:picMkLst>
        </pc:picChg>
        <pc:picChg chg="add mod">
          <ac:chgData name="Torie Ring" userId="f763f9c5-cc4a-4c7e-96e8-7a289aed0fe5" providerId="ADAL" clId="{0DDD1E50-072E-4C2C-829A-99A78BC3294F}" dt="2024-11-12T14:26:31.301" v="1076" actId="1076"/>
          <ac:picMkLst>
            <pc:docMk/>
            <pc:sldMk cId="1367704380" sldId="257"/>
            <ac:picMk id="8" creationId="{A632FF89-32FA-1D31-ABB4-DAE7D8E55351}"/>
          </ac:picMkLst>
        </pc:picChg>
        <pc:picChg chg="add del mod">
          <ac:chgData name="Torie Ring" userId="f763f9c5-cc4a-4c7e-96e8-7a289aed0fe5" providerId="ADAL" clId="{0DDD1E50-072E-4C2C-829A-99A78BC3294F}" dt="2024-11-12T13:14:19.440" v="1011" actId="478"/>
          <ac:picMkLst>
            <pc:docMk/>
            <pc:sldMk cId="1367704380" sldId="257"/>
            <ac:picMk id="1026" creationId="{074D5961-C35C-042D-0870-6290626DADB8}"/>
          </ac:picMkLst>
        </pc:picChg>
      </pc:sldChg>
      <pc:sldChg chg="addSp delSp modSp add mod">
        <pc:chgData name="Torie Ring" userId="f763f9c5-cc4a-4c7e-96e8-7a289aed0fe5" providerId="ADAL" clId="{0DDD1E50-072E-4C2C-829A-99A78BC3294F}" dt="2024-11-12T14:27:05.887" v="1080" actId="207"/>
        <pc:sldMkLst>
          <pc:docMk/>
          <pc:sldMk cId="3340054102" sldId="3124"/>
        </pc:sldMkLst>
        <pc:spChg chg="mod">
          <ac:chgData name="Torie Ring" userId="f763f9c5-cc4a-4c7e-96e8-7a289aed0fe5" providerId="ADAL" clId="{0DDD1E50-072E-4C2C-829A-99A78BC3294F}" dt="2024-11-12T14:27:05.887" v="1080" actId="207"/>
          <ac:spMkLst>
            <pc:docMk/>
            <pc:sldMk cId="3340054102" sldId="3124"/>
            <ac:spMk id="2" creationId="{D5FF0B49-D0FE-8008-221E-FCC9F1249DBD}"/>
          </ac:spMkLst>
        </pc:spChg>
        <pc:spChg chg="del">
          <ac:chgData name="Torie Ring" userId="f763f9c5-cc4a-4c7e-96e8-7a289aed0fe5" providerId="ADAL" clId="{0DDD1E50-072E-4C2C-829A-99A78BC3294F}" dt="2024-10-31T19:40:47.261" v="84" actId="478"/>
          <ac:spMkLst>
            <pc:docMk/>
            <pc:sldMk cId="3340054102" sldId="3124"/>
            <ac:spMk id="3" creationId="{61DA1543-3B7E-F1AE-0D5B-50C634A1A8E2}"/>
          </ac:spMkLst>
        </pc:spChg>
        <pc:spChg chg="add del mod">
          <ac:chgData name="Torie Ring" userId="f763f9c5-cc4a-4c7e-96e8-7a289aed0fe5" providerId="ADAL" clId="{0DDD1E50-072E-4C2C-829A-99A78BC3294F}" dt="2024-10-31T19:48:48.903" v="151" actId="478"/>
          <ac:spMkLst>
            <pc:docMk/>
            <pc:sldMk cId="3340054102" sldId="3124"/>
            <ac:spMk id="8" creationId="{AF3010A3-5FA1-D9F8-194D-F8F094B5FD26}"/>
          </ac:spMkLst>
        </pc:spChg>
        <pc:spChg chg="add mod ord">
          <ac:chgData name="Torie Ring" userId="f763f9c5-cc4a-4c7e-96e8-7a289aed0fe5" providerId="ADAL" clId="{0DDD1E50-072E-4C2C-829A-99A78BC3294F}" dt="2024-10-31T19:49:27.075" v="167" actId="167"/>
          <ac:spMkLst>
            <pc:docMk/>
            <pc:sldMk cId="3340054102" sldId="3124"/>
            <ac:spMk id="9" creationId="{4CB3D920-4F02-01DA-602A-7C51C115366B}"/>
          </ac:spMkLst>
        </pc:spChg>
        <pc:picChg chg="del">
          <ac:chgData name="Torie Ring" userId="f763f9c5-cc4a-4c7e-96e8-7a289aed0fe5" providerId="ADAL" clId="{0DDD1E50-072E-4C2C-829A-99A78BC3294F}" dt="2024-10-31T19:40:39.172" v="83" actId="478"/>
          <ac:picMkLst>
            <pc:docMk/>
            <pc:sldMk cId="3340054102" sldId="3124"/>
            <ac:picMk id="4" creationId="{4E7BDD48-A334-BFA5-A178-88460D066E9C}"/>
          </ac:picMkLst>
        </pc:picChg>
        <pc:picChg chg="add mod">
          <ac:chgData name="Torie Ring" userId="f763f9c5-cc4a-4c7e-96e8-7a289aed0fe5" providerId="ADAL" clId="{0DDD1E50-072E-4C2C-829A-99A78BC3294F}" dt="2024-10-31T19:43:53.346" v="108" actId="1076"/>
          <ac:picMkLst>
            <pc:docMk/>
            <pc:sldMk cId="3340054102" sldId="3124"/>
            <ac:picMk id="6" creationId="{40256EBE-253A-CF4D-C117-8C266D85EA6D}"/>
          </ac:picMkLst>
        </pc:picChg>
      </pc:sldChg>
      <pc:sldChg chg="addSp delSp modSp add mod">
        <pc:chgData name="Torie Ring" userId="f763f9c5-cc4a-4c7e-96e8-7a289aed0fe5" providerId="ADAL" clId="{0DDD1E50-072E-4C2C-829A-99A78BC3294F}" dt="2024-11-12T14:27:01.107" v="1079" actId="207"/>
        <pc:sldMkLst>
          <pc:docMk/>
          <pc:sldMk cId="3157799532" sldId="3125"/>
        </pc:sldMkLst>
        <pc:spChg chg="mod ord">
          <ac:chgData name="Torie Ring" userId="f763f9c5-cc4a-4c7e-96e8-7a289aed0fe5" providerId="ADAL" clId="{0DDD1E50-072E-4C2C-829A-99A78BC3294F}" dt="2024-11-12T14:27:01.107" v="1079" actId="207"/>
          <ac:spMkLst>
            <pc:docMk/>
            <pc:sldMk cId="3157799532" sldId="3125"/>
            <ac:spMk id="2" creationId="{0FE3216A-7CBC-8B44-33A1-E4B275D0C629}"/>
          </ac:spMkLst>
        </pc:spChg>
        <pc:spChg chg="add mod">
          <ac:chgData name="Torie Ring" userId="f763f9c5-cc4a-4c7e-96e8-7a289aed0fe5" providerId="ADAL" clId="{0DDD1E50-072E-4C2C-829A-99A78BC3294F}" dt="2024-11-12T14:26:52.489" v="1078" actId="1076"/>
          <ac:spMkLst>
            <pc:docMk/>
            <pc:sldMk cId="3157799532" sldId="3125"/>
            <ac:spMk id="3" creationId="{217AC54B-BC6B-BFF8-CA0A-FE199CAD8261}"/>
          </ac:spMkLst>
        </pc:spChg>
        <pc:picChg chg="add mod">
          <ac:chgData name="Torie Ring" userId="f763f9c5-cc4a-4c7e-96e8-7a289aed0fe5" providerId="ADAL" clId="{0DDD1E50-072E-4C2C-829A-99A78BC3294F}" dt="2024-10-31T19:47:14.717" v="117" actId="1076"/>
          <ac:picMkLst>
            <pc:docMk/>
            <pc:sldMk cId="3157799532" sldId="3125"/>
            <ac:picMk id="4" creationId="{15E58C53-EF53-09F1-A488-E8F7E270843E}"/>
          </ac:picMkLst>
        </pc:picChg>
        <pc:picChg chg="del">
          <ac:chgData name="Torie Ring" userId="f763f9c5-cc4a-4c7e-96e8-7a289aed0fe5" providerId="ADAL" clId="{0DDD1E50-072E-4C2C-829A-99A78BC3294F}" dt="2024-10-31T19:45:06.013" v="115" actId="478"/>
          <ac:picMkLst>
            <pc:docMk/>
            <pc:sldMk cId="3157799532" sldId="3125"/>
            <ac:picMk id="6" creationId="{EC332D20-9618-044C-C8F6-5A319C5FDDF4}"/>
          </ac:picMkLst>
        </pc:picChg>
      </pc:sldChg>
      <pc:sldChg chg="modSp mod">
        <pc:chgData name="Torie Ring" userId="f763f9c5-cc4a-4c7e-96e8-7a289aed0fe5" providerId="ADAL" clId="{0DDD1E50-072E-4C2C-829A-99A78BC3294F}" dt="2024-11-05T16:08:57.569" v="570" actId="1076"/>
        <pc:sldMkLst>
          <pc:docMk/>
          <pc:sldMk cId="3246747218" sldId="3126"/>
        </pc:sldMkLst>
        <pc:spChg chg="mod">
          <ac:chgData name="Torie Ring" userId="f763f9c5-cc4a-4c7e-96e8-7a289aed0fe5" providerId="ADAL" clId="{0DDD1E50-072E-4C2C-829A-99A78BC3294F}" dt="2024-11-05T16:08:57.569" v="570" actId="1076"/>
          <ac:spMkLst>
            <pc:docMk/>
            <pc:sldMk cId="3246747218" sldId="3126"/>
            <ac:spMk id="5" creationId="{0A3245E1-D5EF-9743-B218-929167D672FF}"/>
          </ac:spMkLst>
        </pc:spChg>
      </pc:sldChg>
      <pc:sldChg chg="modSp del mod">
        <pc:chgData name="Torie Ring" userId="f763f9c5-cc4a-4c7e-96e8-7a289aed0fe5" providerId="ADAL" clId="{0DDD1E50-072E-4C2C-829A-99A78BC3294F}" dt="2024-11-08T21:55:50.405" v="977" actId="2696"/>
        <pc:sldMkLst>
          <pc:docMk/>
          <pc:sldMk cId="2015564375" sldId="3127"/>
        </pc:sldMkLst>
        <pc:spChg chg="mod">
          <ac:chgData name="Torie Ring" userId="f763f9c5-cc4a-4c7e-96e8-7a289aed0fe5" providerId="ADAL" clId="{0DDD1E50-072E-4C2C-829A-99A78BC3294F}" dt="2024-11-05T18:51:09.467" v="652" actId="1076"/>
          <ac:spMkLst>
            <pc:docMk/>
            <pc:sldMk cId="2015564375" sldId="3127"/>
            <ac:spMk id="3" creationId="{95036345-E090-A89F-2DC6-D1026FDB4F57}"/>
          </ac:spMkLst>
        </pc:spChg>
        <pc:spChg chg="mod">
          <ac:chgData name="Torie Ring" userId="f763f9c5-cc4a-4c7e-96e8-7a289aed0fe5" providerId="ADAL" clId="{0DDD1E50-072E-4C2C-829A-99A78BC3294F}" dt="2024-11-08T21:46:49.386" v="976" actId="1076"/>
          <ac:spMkLst>
            <pc:docMk/>
            <pc:sldMk cId="2015564375" sldId="3127"/>
            <ac:spMk id="5" creationId="{06DAFC9F-88DB-38F9-DC94-A42F386A11DA}"/>
          </ac:spMkLst>
        </pc:spChg>
      </pc:sldChg>
      <pc:sldChg chg="addSp modSp new mod">
        <pc:chgData name="Torie Ring" userId="f763f9c5-cc4a-4c7e-96e8-7a289aed0fe5" providerId="ADAL" clId="{0DDD1E50-072E-4C2C-829A-99A78BC3294F}" dt="2024-11-05T16:07:36.295" v="544" actId="207"/>
        <pc:sldMkLst>
          <pc:docMk/>
          <pc:sldMk cId="2613744823" sldId="3129"/>
        </pc:sldMkLst>
        <pc:spChg chg="mod">
          <ac:chgData name="Torie Ring" userId="f763f9c5-cc4a-4c7e-96e8-7a289aed0fe5" providerId="ADAL" clId="{0DDD1E50-072E-4C2C-829A-99A78BC3294F}" dt="2024-11-05T16:01:48.417" v="221" actId="1076"/>
          <ac:spMkLst>
            <pc:docMk/>
            <pc:sldMk cId="2613744823" sldId="3129"/>
            <ac:spMk id="2" creationId="{C16452FA-70C1-7DA6-7089-976E1805FC3E}"/>
          </ac:spMkLst>
        </pc:spChg>
        <pc:spChg chg="mod">
          <ac:chgData name="Torie Ring" userId="f763f9c5-cc4a-4c7e-96e8-7a289aed0fe5" providerId="ADAL" clId="{0DDD1E50-072E-4C2C-829A-99A78BC3294F}" dt="2024-11-05T16:02:09.456" v="227" actId="1076"/>
          <ac:spMkLst>
            <pc:docMk/>
            <pc:sldMk cId="2613744823" sldId="3129"/>
            <ac:spMk id="3" creationId="{A9AA88AB-8508-78E0-70BB-AD968795D682}"/>
          </ac:spMkLst>
        </pc:spChg>
        <pc:spChg chg="add mod">
          <ac:chgData name="Torie Ring" userId="f763f9c5-cc4a-4c7e-96e8-7a289aed0fe5" providerId="ADAL" clId="{0DDD1E50-072E-4C2C-829A-99A78BC3294F}" dt="2024-11-05T16:03:54.670" v="273" actId="1076"/>
          <ac:spMkLst>
            <pc:docMk/>
            <pc:sldMk cId="2613744823" sldId="3129"/>
            <ac:spMk id="6" creationId="{BA72C303-E188-8185-AFFA-BE79FD759813}"/>
          </ac:spMkLst>
        </pc:spChg>
        <pc:spChg chg="add mod">
          <ac:chgData name="Torie Ring" userId="f763f9c5-cc4a-4c7e-96e8-7a289aed0fe5" providerId="ADAL" clId="{0DDD1E50-072E-4C2C-829A-99A78BC3294F}" dt="2024-11-05T16:07:36.295" v="544" actId="207"/>
          <ac:spMkLst>
            <pc:docMk/>
            <pc:sldMk cId="2613744823" sldId="3129"/>
            <ac:spMk id="7" creationId="{56472C8F-35D3-4B64-C376-BB812293D3F6}"/>
          </ac:spMkLst>
        </pc:spChg>
        <pc:spChg chg="add mod">
          <ac:chgData name="Torie Ring" userId="f763f9c5-cc4a-4c7e-96e8-7a289aed0fe5" providerId="ADAL" clId="{0DDD1E50-072E-4C2C-829A-99A78BC3294F}" dt="2024-11-05T16:04:53.490" v="349" actId="1076"/>
          <ac:spMkLst>
            <pc:docMk/>
            <pc:sldMk cId="2613744823" sldId="3129"/>
            <ac:spMk id="8" creationId="{4C407CF0-1120-931F-9A3D-50BB74A35485}"/>
          </ac:spMkLst>
        </pc:spChg>
        <pc:spChg chg="add mod">
          <ac:chgData name="Torie Ring" userId="f763f9c5-cc4a-4c7e-96e8-7a289aed0fe5" providerId="ADAL" clId="{0DDD1E50-072E-4C2C-829A-99A78BC3294F}" dt="2024-11-05T16:07:16.234" v="540" actId="1076"/>
          <ac:spMkLst>
            <pc:docMk/>
            <pc:sldMk cId="2613744823" sldId="3129"/>
            <ac:spMk id="9" creationId="{D5959C59-5345-BCD8-B1C5-6E3806ABFF32}"/>
          </ac:spMkLst>
        </pc:spChg>
        <pc:spChg chg="add mod">
          <ac:chgData name="Torie Ring" userId="f763f9c5-cc4a-4c7e-96e8-7a289aed0fe5" providerId="ADAL" clId="{0DDD1E50-072E-4C2C-829A-99A78BC3294F}" dt="2024-11-05T16:07:11.012" v="539" actId="122"/>
          <ac:spMkLst>
            <pc:docMk/>
            <pc:sldMk cId="2613744823" sldId="3129"/>
            <ac:spMk id="10" creationId="{75674F4B-207F-C05D-D2B1-2BB9711D7AAE}"/>
          </ac:spMkLst>
        </pc:spChg>
        <pc:spChg chg="add mod">
          <ac:chgData name="Torie Ring" userId="f763f9c5-cc4a-4c7e-96e8-7a289aed0fe5" providerId="ADAL" clId="{0DDD1E50-072E-4C2C-829A-99A78BC3294F}" dt="2024-11-05T16:07:22.741" v="543" actId="688"/>
          <ac:spMkLst>
            <pc:docMk/>
            <pc:sldMk cId="2613744823" sldId="3129"/>
            <ac:spMk id="11" creationId="{CD64D360-2ADC-D46E-9743-EC45ED8D5BDA}"/>
          </ac:spMkLst>
        </pc:spChg>
        <pc:picChg chg="add mod">
          <ac:chgData name="Torie Ring" userId="f763f9c5-cc4a-4c7e-96e8-7a289aed0fe5" providerId="ADAL" clId="{0DDD1E50-072E-4C2C-829A-99A78BC3294F}" dt="2024-11-05T16:03:18.724" v="232" actId="1076"/>
          <ac:picMkLst>
            <pc:docMk/>
            <pc:sldMk cId="2613744823" sldId="3129"/>
            <ac:picMk id="5" creationId="{D0171AAF-2A58-0296-0C5C-E6FAAFD225BA}"/>
          </ac:picMkLst>
        </pc:picChg>
      </pc:sldChg>
      <pc:sldChg chg="addSp delSp modSp new mod">
        <pc:chgData name="Torie Ring" userId="f763f9c5-cc4a-4c7e-96e8-7a289aed0fe5" providerId="ADAL" clId="{0DDD1E50-072E-4C2C-829A-99A78BC3294F}" dt="2024-11-08T21:59:29.530" v="1004" actId="1076"/>
        <pc:sldMkLst>
          <pc:docMk/>
          <pc:sldMk cId="428687373" sldId="3130"/>
        </pc:sldMkLst>
        <pc:spChg chg="mod">
          <ac:chgData name="Torie Ring" userId="f763f9c5-cc4a-4c7e-96e8-7a289aed0fe5" providerId="ADAL" clId="{0DDD1E50-072E-4C2C-829A-99A78BC3294F}" dt="2024-11-08T18:21:24.926" v="797" actId="207"/>
          <ac:spMkLst>
            <pc:docMk/>
            <pc:sldMk cId="428687373" sldId="3130"/>
            <ac:spMk id="2" creationId="{60F6E5F1-101D-87A5-0D83-FA796FCCAB73}"/>
          </ac:spMkLst>
        </pc:spChg>
        <pc:spChg chg="del">
          <ac:chgData name="Torie Ring" userId="f763f9c5-cc4a-4c7e-96e8-7a289aed0fe5" providerId="ADAL" clId="{0DDD1E50-072E-4C2C-829A-99A78BC3294F}" dt="2024-11-08T18:20:26.859" v="774" actId="478"/>
          <ac:spMkLst>
            <pc:docMk/>
            <pc:sldMk cId="428687373" sldId="3130"/>
            <ac:spMk id="3" creationId="{EDC8CF92-6333-1B00-0FFA-FACAC6D3BC5E}"/>
          </ac:spMkLst>
        </pc:spChg>
        <pc:spChg chg="add mod ord">
          <ac:chgData name="Torie Ring" userId="f763f9c5-cc4a-4c7e-96e8-7a289aed0fe5" providerId="ADAL" clId="{0DDD1E50-072E-4C2C-829A-99A78BC3294F}" dt="2024-11-08T18:21:17.371" v="796" actId="207"/>
          <ac:spMkLst>
            <pc:docMk/>
            <pc:sldMk cId="428687373" sldId="3130"/>
            <ac:spMk id="4" creationId="{68427EA0-5419-84CD-6D59-6034973C6809}"/>
          </ac:spMkLst>
        </pc:spChg>
        <pc:spChg chg="add mod">
          <ac:chgData name="Torie Ring" userId="f763f9c5-cc4a-4c7e-96e8-7a289aed0fe5" providerId="ADAL" clId="{0DDD1E50-072E-4C2C-829A-99A78BC3294F}" dt="2024-11-08T21:59:29.530" v="1004" actId="1076"/>
          <ac:spMkLst>
            <pc:docMk/>
            <pc:sldMk cId="428687373" sldId="3130"/>
            <ac:spMk id="7" creationId="{052C6903-B635-D9DF-19D7-88D7197A3CE0}"/>
          </ac:spMkLst>
        </pc:spChg>
        <pc:picChg chg="add mod">
          <ac:chgData name="Torie Ring" userId="f763f9c5-cc4a-4c7e-96e8-7a289aed0fe5" providerId="ADAL" clId="{0DDD1E50-072E-4C2C-829A-99A78BC3294F}" dt="2024-11-08T21:55:58.958" v="983" actId="1076"/>
          <ac:picMkLst>
            <pc:docMk/>
            <pc:sldMk cId="428687373" sldId="3130"/>
            <ac:picMk id="6" creationId="{2D95CD2E-F667-93BC-D522-EACDB38F970A}"/>
          </ac:picMkLst>
        </pc:picChg>
      </pc:sldChg>
      <pc:sldChg chg="addSp delSp modSp new mod">
        <pc:chgData name="Torie Ring" userId="f763f9c5-cc4a-4c7e-96e8-7a289aed0fe5" providerId="ADAL" clId="{0DDD1E50-072E-4C2C-829A-99A78BC3294F}" dt="2024-11-08T18:25:19.605" v="915" actId="1076"/>
        <pc:sldMkLst>
          <pc:docMk/>
          <pc:sldMk cId="980451379" sldId="3131"/>
        </pc:sldMkLst>
        <pc:spChg chg="mod">
          <ac:chgData name="Torie Ring" userId="f763f9c5-cc4a-4c7e-96e8-7a289aed0fe5" providerId="ADAL" clId="{0DDD1E50-072E-4C2C-829A-99A78BC3294F}" dt="2024-11-08T18:25:19.605" v="915" actId="1076"/>
          <ac:spMkLst>
            <pc:docMk/>
            <pc:sldMk cId="980451379" sldId="3131"/>
            <ac:spMk id="2" creationId="{DEB5D945-BF9B-32F5-99DF-A6ECAB2A6035}"/>
          </ac:spMkLst>
        </pc:spChg>
        <pc:spChg chg="del mod">
          <ac:chgData name="Torie Ring" userId="f763f9c5-cc4a-4c7e-96e8-7a289aed0fe5" providerId="ADAL" clId="{0DDD1E50-072E-4C2C-829A-99A78BC3294F}" dt="2024-11-08T18:22:39.317" v="826" actId="478"/>
          <ac:spMkLst>
            <pc:docMk/>
            <pc:sldMk cId="980451379" sldId="3131"/>
            <ac:spMk id="3" creationId="{947CB8CF-C286-00FA-B521-B2A52EC7C238}"/>
          </ac:spMkLst>
        </pc:spChg>
        <pc:spChg chg="add mod">
          <ac:chgData name="Torie Ring" userId="f763f9c5-cc4a-4c7e-96e8-7a289aed0fe5" providerId="ADAL" clId="{0DDD1E50-072E-4C2C-829A-99A78BC3294F}" dt="2024-11-08T18:25:09.796" v="914" actId="1076"/>
          <ac:spMkLst>
            <pc:docMk/>
            <pc:sldMk cId="980451379" sldId="3131"/>
            <ac:spMk id="4" creationId="{0456F1FE-A8C5-2127-2717-8489308FB0A6}"/>
          </ac:spMkLst>
        </pc:spChg>
        <pc:spChg chg="add del mod">
          <ac:chgData name="Torie Ring" userId="f763f9c5-cc4a-4c7e-96e8-7a289aed0fe5" providerId="ADAL" clId="{0DDD1E50-072E-4C2C-829A-99A78BC3294F}" dt="2024-11-08T18:24:17.501" v="899" actId="478"/>
          <ac:spMkLst>
            <pc:docMk/>
            <pc:sldMk cId="980451379" sldId="3131"/>
            <ac:spMk id="5" creationId="{8B10E51F-061C-9085-B81B-73FBF056F107}"/>
          </ac:spMkLst>
        </pc:spChg>
        <pc:spChg chg="add mod ord">
          <ac:chgData name="Torie Ring" userId="f763f9c5-cc4a-4c7e-96e8-7a289aed0fe5" providerId="ADAL" clId="{0DDD1E50-072E-4C2C-829A-99A78BC3294F}" dt="2024-11-08T18:25:19.605" v="915" actId="1076"/>
          <ac:spMkLst>
            <pc:docMk/>
            <pc:sldMk cId="980451379" sldId="3131"/>
            <ac:spMk id="6" creationId="{4BEA6AF4-073A-DBC2-D0BA-752A30E554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1AFC-7E9E-4AD1-F93C-A728AB1B9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EE002-F244-EE82-2E8D-98C0F2A3F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BED81-0CD6-DF1E-4F4B-52B6146D5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99625-CC7B-A6D7-A0C3-15FD51F4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883E0-CD2B-3DCA-C12C-3547F644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8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D1C-FAD3-14FF-3CA3-1A6E0222A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24A83-088F-44AC-A58D-B85009D67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50699-9359-31BD-D2B2-8B105A72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91BB7-5F34-5FB5-160A-DDA303FB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40EBC-4FC1-DA3E-A8F6-73A28F6F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0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5A063-0B4A-25DF-4AE8-6C555E495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12029-1DFB-D2A2-DC27-9FD85CEE6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755AB-7E32-34AF-3145-B2AD387D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AB35B-C56D-69C0-D53C-AC15A771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03C71-AFFA-BEAE-EB31-202F83EB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8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168E-11BA-703A-0672-196E468A9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3C6FA-8E24-C5D2-3A63-5C3D4B1E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0D885-1503-3C0F-6037-3E5D48EA1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394D2-90BF-4FBA-AEB8-63881BC4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EB174-0C46-5BD7-14CB-3F178E9C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8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32DE-D55B-EC31-9AB5-0223C6632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7A50F-D636-FB9F-D5D3-0CE49F5BB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9CAE5-5F0F-FBFB-3077-8AA0FA8B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0D55-1F01-AAB2-56C6-161C3B6D6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78BF8-C1D0-BFDA-403A-E9876108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7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1783-5B39-7763-B6F8-FE37AB87E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101E0-A296-B540-268E-2D5875C84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C9150-9602-9FF0-FACE-FA39C1528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E7BAB-C788-AA3A-D615-4B5E1A98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F4ECC-DEBA-0F12-3756-13546DC1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81FA1-342D-C9B0-E3A2-72A9B5EA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7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4EA8-668C-C49D-9EF1-FEAD79CA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86C3E-6C7C-A798-352B-846168FF1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1F53F-923B-BC26-6110-C93C7B61E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95F1DD-C601-9661-E39E-DC5562A02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49613-243E-6053-597C-E1235FD1E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0AEE3-AB6C-AD22-6A6D-B2135F40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286C7-C562-FE55-B1B7-ED3AB6AA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2E51E-2496-26AD-285D-2E1740B8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75CC-0AFE-9F24-C43D-3AE1EE59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11033-74AA-48C6-492B-84883F92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58554-3B42-54E1-8814-F4F92DBD1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3B54B-9879-DDBC-FE1C-2DDEF82A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6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1C203-70D9-7D55-1FF2-49BC5DAAC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107FEB-D2BF-F1AD-95FD-1DE49637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A6740-9018-1443-BB18-926BAE3F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D4016-E06F-7380-3923-8D538CB4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EB77-2D6E-040B-4FBE-AE236056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82966-6BEE-B1DD-5AC7-40D544009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74F59-01DD-13E0-D3C1-109C996B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8F8B1-D1B2-2AAE-5D72-8EAE1ED4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EFC8F-EA6B-807C-0D4F-0B7CDA59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196B-0BD5-77F1-63DB-BCE87DD3D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A3E49-87D0-89D0-306D-FA2E6D8E9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54B73-2E0C-ABA2-2D53-A4C552A8F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BECF0-1B15-163B-9624-0D1CBFF1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60A11-A753-8BAF-8ACC-535D9F17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7C485-1EAA-DE88-3012-7536F4C3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9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9B095-C354-B7F6-6D4B-B69BE652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43CF1-840E-2264-68BE-F1C40E217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B00C5-5DF9-1657-3E11-553F601AB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A86A0-8C6F-4C16-9CD1-7584BA416A8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172F6-C20D-BF75-76E9-3547C39BA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0FF47-A3CB-B019-5474-7943BAF3B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9D0B74-8353-4E0D-A94D-1BD668DC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2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veterans@nhpco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eterans@nhpco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wehonorveterans.org/wp-content/uploads/WHV_Top10Feature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honorveterans.org/wp-content/uploads/WHV-Level-Overview-One-Pager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honorveterans.org/event/whv-office-hours-all-levels-welcome-47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eterans@nhpco.or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ehonorveterans.org/resource-library/whv-opus-peace-webinar-bereavement-support-for-veterans-and-their-loved-ones/" TargetMode="External"/><Relationship Id="rId3" Type="http://schemas.openxmlformats.org/officeDocument/2006/relationships/hyperlink" Target="https://www.wehonorveterans.org/resource-library/veteran-pinning-ceremony-guide/" TargetMode="External"/><Relationship Id="rId7" Type="http://schemas.openxmlformats.org/officeDocument/2006/relationships/hyperlink" Target="https://www.wehonorveterans.org/resource-library/guide-for-caring-for-veterans-of-foreign-militaries-vofm-at-end-of-life/" TargetMode="External"/><Relationship Id="rId2" Type="http://schemas.openxmlformats.org/officeDocument/2006/relationships/hyperlink" Target="https://www.wehonorveterans.org/resource-library/webinar-opuspeace-caregiverdistres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honorveterans.org/resource-library/whv-webinar-dementia-series-part-2-supporting-caregivers-of-veterans-with-dementia-at-end-of-life/" TargetMode="External"/><Relationship Id="rId5" Type="http://schemas.openxmlformats.org/officeDocument/2006/relationships/hyperlink" Target="https://www.wehonorveterans.org/resource-library/whv-webinar-dementia-series-part-1-veterans-with-dementia-at-end-of-life/" TargetMode="External"/><Relationship Id="rId4" Type="http://schemas.openxmlformats.org/officeDocument/2006/relationships/hyperlink" Target="https://www.wehonorveterans.org/resource-library/whv-webinar-identifying-clinically-meaningful-moral-injury-among-veterans-at-end-of-life/" TargetMode="External"/><Relationship Id="rId9" Type="http://schemas.openxmlformats.org/officeDocument/2006/relationships/hyperlink" Target="https://www.wehonorveterans.org/resource-library/?fwp_post_tag=community-nursing-home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8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9BDE5-CFD1-2726-56D5-EB7248284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5569"/>
            <a:ext cx="9144000" cy="106203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Partner Networking Call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D8E8B-643F-7E92-78BF-F74876747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3157"/>
            <a:ext cx="9144000" cy="58740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Fall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B3D240-4F02-9A65-085D-FA91367284CD}"/>
              </a:ext>
            </a:extLst>
          </p:cNvPr>
          <p:cNvSpPr txBox="1"/>
          <p:nvPr/>
        </p:nvSpPr>
        <p:spPr>
          <a:xfrm>
            <a:off x="1607975" y="2659025"/>
            <a:ext cx="8976049" cy="523220"/>
          </a:xfrm>
          <a:prstGeom prst="rect">
            <a:avLst/>
          </a:prstGeom>
          <a:solidFill>
            <a:srgbClr val="E6F3F9"/>
          </a:solidFill>
          <a:ln w="38100">
            <a:solidFill>
              <a:srgbClr val="E6F3F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878AC"/>
                </a:solidFill>
              </a:rPr>
              <a:t>AGENDA</a:t>
            </a:r>
          </a:p>
        </p:txBody>
      </p:sp>
      <p:pic>
        <p:nvPicPr>
          <p:cNvPr id="7" name="Picture 15" descr="A blue and grey letter on a black background&#10;&#10;Description automatically generated">
            <a:extLst>
              <a:ext uri="{FF2B5EF4-FFF2-40B4-BE49-F238E27FC236}">
                <a16:creationId xmlns:a16="http://schemas.microsoft.com/office/drawing/2014/main" id="{85EEC42D-ECAE-BD5F-68E0-C30C0798E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88" y="144547"/>
            <a:ext cx="3263824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AF94FA-50C3-EB06-E771-4FB604EAE859}"/>
              </a:ext>
            </a:extLst>
          </p:cNvPr>
          <p:cNvSpPr txBox="1"/>
          <p:nvPr/>
        </p:nvSpPr>
        <p:spPr>
          <a:xfrm>
            <a:off x="2524213" y="3349082"/>
            <a:ext cx="71435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VA Updates </a:t>
            </a:r>
            <a:r>
              <a:rPr lang="en-US" sz="2000" dirty="0">
                <a:solidFill>
                  <a:schemeClr val="bg1"/>
                </a:solidFill>
              </a:rPr>
              <a:t>– </a:t>
            </a:r>
            <a:r>
              <a:rPr lang="en-US" dirty="0">
                <a:solidFill>
                  <a:schemeClr val="bg1"/>
                </a:solidFill>
              </a:rPr>
              <a:t>Ryan Weller</a:t>
            </a:r>
          </a:p>
          <a:p>
            <a:r>
              <a:rPr lang="en-US" sz="2800" dirty="0">
                <a:solidFill>
                  <a:schemeClr val="bg1"/>
                </a:solidFill>
              </a:rPr>
              <a:t>Alliance News </a:t>
            </a:r>
            <a:r>
              <a:rPr lang="en-US" sz="2000" dirty="0">
                <a:solidFill>
                  <a:schemeClr val="bg1"/>
                </a:solidFill>
              </a:rPr>
              <a:t>– </a:t>
            </a:r>
            <a:r>
              <a:rPr lang="en-US" dirty="0">
                <a:solidFill>
                  <a:schemeClr val="bg1"/>
                </a:solidFill>
              </a:rPr>
              <a:t>Aparna</a:t>
            </a:r>
          </a:p>
          <a:p>
            <a:r>
              <a:rPr lang="en-US" sz="2800" dirty="0">
                <a:solidFill>
                  <a:schemeClr val="bg1"/>
                </a:solidFill>
              </a:rPr>
              <a:t>WHV News </a:t>
            </a:r>
            <a:r>
              <a:rPr lang="en-US" sz="2400" dirty="0">
                <a:solidFill>
                  <a:schemeClr val="bg1"/>
                </a:solidFill>
              </a:rPr>
              <a:t>- </a:t>
            </a:r>
            <a:r>
              <a:rPr lang="en-US" dirty="0">
                <a:solidFill>
                  <a:schemeClr val="bg1"/>
                </a:solidFill>
              </a:rPr>
              <a:t>Torie</a:t>
            </a:r>
          </a:p>
          <a:p>
            <a:r>
              <a:rPr lang="en-US" sz="2800" dirty="0">
                <a:solidFill>
                  <a:schemeClr val="bg1"/>
                </a:solidFill>
              </a:rPr>
              <a:t>Benefits of HVP </a:t>
            </a:r>
            <a:r>
              <a:rPr lang="en-US" sz="2000" dirty="0">
                <a:solidFill>
                  <a:schemeClr val="bg1"/>
                </a:solidFill>
              </a:rPr>
              <a:t>– </a:t>
            </a:r>
            <a:r>
              <a:rPr lang="en-US" dirty="0">
                <a:solidFill>
                  <a:schemeClr val="bg1"/>
                </a:solidFill>
              </a:rPr>
              <a:t>Rev. Ed Tello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Community Connections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–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Dee Licona</a:t>
            </a:r>
          </a:p>
          <a:p>
            <a:r>
              <a:rPr lang="en-US" sz="2800" dirty="0">
                <a:solidFill>
                  <a:schemeClr val="bg1"/>
                </a:solidFill>
              </a:rPr>
              <a:t>Veteran’s Day Event Highlight </a:t>
            </a:r>
            <a:r>
              <a:rPr lang="en-US" dirty="0">
                <a:solidFill>
                  <a:schemeClr val="bg1"/>
                </a:solidFill>
              </a:rPr>
              <a:t>– Corey Stepeck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B31ADB-3C1E-9A1E-6742-90BAB6256AC5}"/>
              </a:ext>
            </a:extLst>
          </p:cNvPr>
          <p:cNvSpPr txBox="1"/>
          <p:nvPr/>
        </p:nvSpPr>
        <p:spPr>
          <a:xfrm>
            <a:off x="3047112" y="6072905"/>
            <a:ext cx="6097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Q&amp;A </a:t>
            </a:r>
            <a:r>
              <a:rPr lang="en-US" sz="1800" b="1" dirty="0">
                <a:solidFill>
                  <a:schemeClr val="bg1"/>
                </a:solidFill>
              </a:rPr>
              <a:t>to follow today’s agenda</a:t>
            </a:r>
          </a:p>
        </p:txBody>
      </p:sp>
    </p:spTree>
    <p:extLst>
      <p:ext uri="{BB962C8B-B14F-4D97-AF65-F5344CB8AC3E}">
        <p14:creationId xmlns:p14="http://schemas.microsoft.com/office/powerpoint/2010/main" val="113123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CBEA-7B37-4AEF-6BAD-E0ED9691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A93B-AD5D-C77C-D400-EF91D240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AC856-820F-CDEA-D01F-54A1CD2BF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093EDE-EC8B-3E3C-486B-482073291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925" y="1825625"/>
            <a:ext cx="3755602" cy="37556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32FF89-32FA-1D31-ABB4-DAE7D8E55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877" y="2606185"/>
            <a:ext cx="5987775" cy="21301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1BD2A3-BDC6-DB6C-3DB5-F9719526B1C4}"/>
              </a:ext>
            </a:extLst>
          </p:cNvPr>
          <p:cNvSpPr txBox="1"/>
          <p:nvPr/>
        </p:nvSpPr>
        <p:spPr>
          <a:xfrm>
            <a:off x="1079679" y="436702"/>
            <a:ext cx="1003264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2F566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National Alliance for Care at Home</a:t>
            </a:r>
          </a:p>
        </p:txBody>
      </p:sp>
    </p:spTree>
    <p:extLst>
      <p:ext uri="{BB962C8B-B14F-4D97-AF65-F5344CB8AC3E}">
        <p14:creationId xmlns:p14="http://schemas.microsoft.com/office/powerpoint/2010/main" val="136770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BA09107-9F0D-D227-6FDD-9FBB0D5A67BC}"/>
              </a:ext>
            </a:extLst>
          </p:cNvPr>
          <p:cNvSpPr/>
          <p:nvPr/>
        </p:nvSpPr>
        <p:spPr>
          <a:xfrm>
            <a:off x="0" y="-12492"/>
            <a:ext cx="7082852" cy="690796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F47EA-C887-85A9-3000-40F52735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836" y="2120034"/>
            <a:ext cx="5331692" cy="333447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FF"/>
                </a:solidFill>
              </a:rPr>
              <a:t>WHV for </a:t>
            </a:r>
            <a:br>
              <a:rPr lang="en-US" sz="5400" b="1" dirty="0">
                <a:solidFill>
                  <a:srgbClr val="FFFFFF"/>
                </a:solidFill>
              </a:rPr>
            </a:br>
            <a:r>
              <a:rPr lang="en-US" sz="5400" b="1" dirty="0">
                <a:solidFill>
                  <a:srgbClr val="FFFFFF"/>
                </a:solidFill>
              </a:rPr>
              <a:t>Non-Hospice Care at Home Providers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0C35ED-3B62-38C7-85D5-6341AEC5CC37}"/>
              </a:ext>
            </a:extLst>
          </p:cNvPr>
          <p:cNvSpPr txBox="1"/>
          <p:nvPr/>
        </p:nvSpPr>
        <p:spPr>
          <a:xfrm>
            <a:off x="7474262" y="1852193"/>
            <a:ext cx="415844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Know a home care, home health, or other care at home provider who might be interested in joining WHV?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E5D31B-59E6-CAFA-7714-D5056E936978}"/>
              </a:ext>
            </a:extLst>
          </p:cNvPr>
          <p:cNvSpPr txBox="1"/>
          <p:nvPr/>
        </p:nvSpPr>
        <p:spPr>
          <a:xfrm>
            <a:off x="7748325" y="3723692"/>
            <a:ext cx="361013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Encourage them to contact us at </a:t>
            </a:r>
            <a:r>
              <a:rPr lang="en-US" sz="2400" dirty="0">
                <a:hlinkClick r:id="rId2"/>
              </a:rPr>
              <a:t>veterans@nhpco.org</a:t>
            </a:r>
            <a:r>
              <a:rPr lang="en-US" sz="2400" dirty="0"/>
              <a:t>! 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A0F8DE-29CA-8CF8-694E-09FA99AD2DFD}"/>
              </a:ext>
            </a:extLst>
          </p:cNvPr>
          <p:cNvSpPr txBox="1"/>
          <p:nvPr/>
        </p:nvSpPr>
        <p:spPr>
          <a:xfrm>
            <a:off x="2280132" y="1586080"/>
            <a:ext cx="251028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FFFFFF"/>
                </a:solidFill>
              </a:rPr>
              <a:t>Interest Survey</a:t>
            </a:r>
          </a:p>
        </p:txBody>
      </p:sp>
    </p:spTree>
    <p:extLst>
      <p:ext uri="{BB962C8B-B14F-4D97-AF65-F5344CB8AC3E}">
        <p14:creationId xmlns:p14="http://schemas.microsoft.com/office/powerpoint/2010/main" val="185877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BEA6AF4-073A-DBC2-D0BA-752A30E55437}"/>
              </a:ext>
            </a:extLst>
          </p:cNvPr>
          <p:cNvSpPr/>
          <p:nvPr/>
        </p:nvSpPr>
        <p:spPr>
          <a:xfrm>
            <a:off x="2349186" y="2283212"/>
            <a:ext cx="7493619" cy="2291576"/>
          </a:xfrm>
          <a:prstGeom prst="roundRect">
            <a:avLst/>
          </a:prstGeom>
          <a:solidFill>
            <a:srgbClr val="E6F3F9"/>
          </a:solidFill>
          <a:ln>
            <a:solidFill>
              <a:srgbClr val="E6F3F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B5D945-BF9B-32F5-99DF-A6ECAB2A6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767" y="2440685"/>
            <a:ext cx="5472461" cy="197663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WHV </a:t>
            </a:r>
            <a:br>
              <a:rPr lang="en-US" sz="6000" b="1" dirty="0"/>
            </a:br>
            <a:r>
              <a:rPr lang="en-US" sz="6000" b="1" dirty="0"/>
              <a:t>Staff Transition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56F1FE-A8C5-2127-2717-8489308FB0A6}"/>
              </a:ext>
            </a:extLst>
          </p:cNvPr>
          <p:cNvSpPr txBox="1"/>
          <p:nvPr/>
        </p:nvSpPr>
        <p:spPr>
          <a:xfrm>
            <a:off x="2644694" y="4774838"/>
            <a:ext cx="69026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Continue to direct all inquiries to </a:t>
            </a:r>
            <a:r>
              <a:rPr lang="en-US" sz="2800" dirty="0">
                <a:hlinkClick r:id="rId2"/>
              </a:rPr>
              <a:t>veterans@nhpco.org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45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3798B-8975-F341-7A64-51F911765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4CB3D920-4F02-01DA-602A-7C51C115366B}"/>
              </a:ext>
            </a:extLst>
          </p:cNvPr>
          <p:cNvSpPr/>
          <p:nvPr/>
        </p:nvSpPr>
        <p:spPr>
          <a:xfrm>
            <a:off x="5972746" y="1511489"/>
            <a:ext cx="5527343" cy="3835021"/>
          </a:xfrm>
          <a:prstGeom prst="ellipse">
            <a:avLst/>
          </a:prstGeom>
          <a:solidFill>
            <a:srgbClr val="E6F3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FF0B49-D0FE-8008-221E-FCC9F124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073079"/>
            <a:ext cx="5280837" cy="4711842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WHV Top 10 Features</a:t>
            </a:r>
            <a:endParaRPr lang="en-US" sz="6000" b="1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256EBE-253A-CF4D-C117-8C266D85E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250" y="365125"/>
            <a:ext cx="5135004" cy="646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5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7C435-03F5-5AD6-9A7C-B5268CD43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E58C53-EF53-09F1-A488-E8F7E2708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84" y="159488"/>
            <a:ext cx="5323604" cy="68580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217AC54B-BC6B-BFF8-CA0A-FE199CAD8261}"/>
              </a:ext>
            </a:extLst>
          </p:cNvPr>
          <p:cNvSpPr/>
          <p:nvPr/>
        </p:nvSpPr>
        <p:spPr>
          <a:xfrm>
            <a:off x="5972746" y="1511489"/>
            <a:ext cx="5527343" cy="3835021"/>
          </a:xfrm>
          <a:prstGeom prst="ellipse">
            <a:avLst/>
          </a:prstGeom>
          <a:solidFill>
            <a:srgbClr val="E6F3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3216A-7CBC-8B44-33A1-E4B275D0C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7610" y="2766217"/>
            <a:ext cx="459761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WHV Level Overview </a:t>
            </a:r>
            <a:br>
              <a:rPr lang="en-US" sz="4800" b="1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4800" b="1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One-Pager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9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52FA-70C1-7DA6-7089-976E180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WHV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A88AB-8508-78E0-70BB-AD968795D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453"/>
            <a:ext cx="10515600" cy="520578"/>
          </a:xfrm>
          <a:solidFill>
            <a:srgbClr val="E6F3F9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Schedule through the end of 2024</a:t>
            </a:r>
          </a:p>
        </p:txBody>
      </p:sp>
      <p:pic>
        <p:nvPicPr>
          <p:cNvPr id="5" name="Picture 4" descr="A qr code with a dinosaur&#10;&#10;Description automatically generated">
            <a:extLst>
              <a:ext uri="{FF2B5EF4-FFF2-40B4-BE49-F238E27FC236}">
                <a16:creationId xmlns:a16="http://schemas.microsoft.com/office/drawing/2014/main" id="{D0171AAF-2A58-0296-0C5C-E6FAAFD2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259" y="1946031"/>
            <a:ext cx="3274402" cy="32744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72C303-E188-8185-AFFA-BE79FD759813}"/>
              </a:ext>
            </a:extLst>
          </p:cNvPr>
          <p:cNvSpPr txBox="1"/>
          <p:nvPr/>
        </p:nvSpPr>
        <p:spPr>
          <a:xfrm>
            <a:off x="2620108" y="2332813"/>
            <a:ext cx="3475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Final WHV Office Hours for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472C8F-35D3-4B64-C376-BB812293D3F6}"/>
              </a:ext>
            </a:extLst>
          </p:cNvPr>
          <p:cNvSpPr txBox="1"/>
          <p:nvPr/>
        </p:nvSpPr>
        <p:spPr>
          <a:xfrm>
            <a:off x="2215662" y="3423885"/>
            <a:ext cx="463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Thursday, December 12 from 3-3:30pm 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407CF0-1120-931F-9A3D-50BB74A35485}"/>
              </a:ext>
            </a:extLst>
          </p:cNvPr>
          <p:cNvSpPr txBox="1"/>
          <p:nvPr/>
        </p:nvSpPr>
        <p:spPr>
          <a:xfrm>
            <a:off x="2690446" y="4091354"/>
            <a:ext cx="3335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hlinkClick r:id="rId3"/>
              </a:rPr>
              <a:t>Register to attend!</a:t>
            </a:r>
            <a:endParaRPr lang="en-US" sz="2800" b="1" dirty="0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D5959C59-5345-BCD8-B1C5-6E3806ABFF32}"/>
              </a:ext>
            </a:extLst>
          </p:cNvPr>
          <p:cNvSpPr/>
          <p:nvPr/>
        </p:nvSpPr>
        <p:spPr>
          <a:xfrm rot="20079655">
            <a:off x="2291861" y="5807389"/>
            <a:ext cx="797169" cy="719138"/>
          </a:xfrm>
          <a:prstGeom prst="star5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674F4B-207F-C05D-D2B1-2BB9711D7AAE}"/>
              </a:ext>
            </a:extLst>
          </p:cNvPr>
          <p:cNvSpPr txBox="1"/>
          <p:nvPr/>
        </p:nvSpPr>
        <p:spPr>
          <a:xfrm>
            <a:off x="2098431" y="5345601"/>
            <a:ext cx="79951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Office Hours previously scheduled for 11/21, 12/3, and 12/19 have been cancelled due to the holidays.</a:t>
            </a:r>
          </a:p>
          <a:p>
            <a:pPr algn="ctr"/>
            <a:r>
              <a:rPr lang="en-US" sz="2400" dirty="0"/>
              <a:t>Have a question and can’t attend? Email </a:t>
            </a:r>
            <a:r>
              <a:rPr lang="en-US" sz="2400" dirty="0">
                <a:hlinkClick r:id="rId4"/>
              </a:rPr>
              <a:t>veterans@nhpco.org</a:t>
            </a:r>
            <a:r>
              <a:rPr lang="en-US" sz="2400" dirty="0"/>
              <a:t> </a:t>
            </a: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CD64D360-2ADC-D46E-9743-EC45ED8D5BDA}"/>
              </a:ext>
            </a:extLst>
          </p:cNvPr>
          <p:cNvSpPr/>
          <p:nvPr/>
        </p:nvSpPr>
        <p:spPr>
          <a:xfrm rot="548284">
            <a:off x="1699846" y="5148931"/>
            <a:ext cx="797169" cy="719138"/>
          </a:xfrm>
          <a:prstGeom prst="star5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4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4F8CE3-3163-C05F-2450-37EF13BA5DCE}"/>
              </a:ext>
            </a:extLst>
          </p:cNvPr>
          <p:cNvSpPr/>
          <p:nvPr/>
        </p:nvSpPr>
        <p:spPr>
          <a:xfrm>
            <a:off x="463143" y="1254668"/>
            <a:ext cx="11255114" cy="5184098"/>
          </a:xfrm>
          <a:prstGeom prst="roundRect">
            <a:avLst/>
          </a:prstGeom>
          <a:solidFill>
            <a:srgbClr val="E6F3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54EE56-0A05-CC7C-3E3F-148274771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306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2024 Webinars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AC0DE-8CDB-E4F2-56F0-1FEBDFF6C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7" y="1594716"/>
            <a:ext cx="10515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/>
              <a:t>WHV &amp; Opus Peace: </a:t>
            </a:r>
            <a:r>
              <a:rPr lang="en-US" sz="2400" dirty="0">
                <a:hlinkClick r:id="rId2"/>
              </a:rPr>
              <a:t>Caregiver Distress</a:t>
            </a:r>
            <a:endParaRPr lang="en-US" sz="2400" dirty="0"/>
          </a:p>
          <a:p>
            <a:r>
              <a:rPr lang="en-US" sz="2400" dirty="0"/>
              <a:t>Updated </a:t>
            </a:r>
            <a:r>
              <a:rPr lang="en-US" sz="2400" dirty="0">
                <a:hlinkClick r:id="rId3"/>
              </a:rPr>
              <a:t>Veteran Pinning Ceremony Guide</a:t>
            </a:r>
          </a:p>
          <a:p>
            <a:r>
              <a:rPr lang="en-US" sz="2400" dirty="0">
                <a:hlinkClick r:id="rId4"/>
              </a:rPr>
              <a:t>Identifying Clinically Meaningful Moral Injury</a:t>
            </a:r>
            <a:endParaRPr lang="en-US" sz="2400" dirty="0"/>
          </a:p>
          <a:p>
            <a:r>
              <a:rPr lang="en-US" sz="2400" dirty="0"/>
              <a:t>Dementia Series </a:t>
            </a:r>
            <a:r>
              <a:rPr lang="en-US" sz="2400" dirty="0">
                <a:hlinkClick r:id="rId5"/>
              </a:rPr>
              <a:t>Part 1</a:t>
            </a:r>
            <a:r>
              <a:rPr lang="en-US" sz="2400" dirty="0"/>
              <a:t> &amp; </a:t>
            </a:r>
            <a:r>
              <a:rPr lang="en-US" sz="2400" dirty="0">
                <a:hlinkClick r:id="rId6"/>
              </a:rPr>
              <a:t>Part 2</a:t>
            </a:r>
            <a:endParaRPr lang="en-US" sz="2400" dirty="0"/>
          </a:p>
          <a:p>
            <a:r>
              <a:rPr lang="en-US" sz="2400" dirty="0">
                <a:hlinkClick r:id="rId7"/>
              </a:rPr>
              <a:t>Guide for Caring for Veterans of Foreign Militaries at EOL</a:t>
            </a:r>
            <a:endParaRPr lang="en-US" sz="2400" dirty="0"/>
          </a:p>
          <a:p>
            <a:r>
              <a:rPr lang="en-US" sz="2400" dirty="0">
                <a:hlinkClick r:id="rId8"/>
              </a:rPr>
              <a:t>WHV &amp; Opus Peace: Bereavement Support</a:t>
            </a:r>
            <a:endParaRPr lang="en-US" sz="2400" dirty="0"/>
          </a:p>
          <a:p>
            <a:r>
              <a:rPr lang="en-US" sz="2400" dirty="0">
                <a:hlinkClick r:id="rId9"/>
              </a:rPr>
              <a:t>Community Nursing Home Initiative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Addressing Trauma and its Impacts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Caring for Veterans in their Final Hours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Ceremonies to Honor and Remember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Identifying and Addressing Source of Suffering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Overview for Frontline Staff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sz="2000" dirty="0"/>
          </a:p>
          <a:p>
            <a:pPr lvl="1">
              <a:buFont typeface="Courier New" panose="020B0604020202020204" pitchFamily="34" charset="0"/>
              <a:buChar char="o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3245E1-D5EF-9743-B218-929167D672FF}"/>
              </a:ext>
            </a:extLst>
          </p:cNvPr>
          <p:cNvSpPr txBox="1"/>
          <p:nvPr/>
        </p:nvSpPr>
        <p:spPr>
          <a:xfrm>
            <a:off x="2798746" y="5946054"/>
            <a:ext cx="696396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i="1" dirty="0"/>
              <a:t>&amp; Partner Networking Calls, Office Hours, and Newsletters</a:t>
            </a:r>
          </a:p>
        </p:txBody>
      </p:sp>
    </p:spTree>
    <p:extLst>
      <p:ext uri="{BB962C8B-B14F-4D97-AF65-F5344CB8AC3E}">
        <p14:creationId xmlns:p14="http://schemas.microsoft.com/office/powerpoint/2010/main" val="324674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8427EA0-5419-84CD-6D59-6034973C6809}"/>
              </a:ext>
            </a:extLst>
          </p:cNvPr>
          <p:cNvSpPr/>
          <p:nvPr/>
        </p:nvSpPr>
        <p:spPr>
          <a:xfrm>
            <a:off x="189571" y="591015"/>
            <a:ext cx="5820936" cy="564251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F6E5F1-101D-87A5-0D83-FA796FCC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44" y="1849670"/>
            <a:ext cx="5562600" cy="315866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2024 WHV Partner Annual Survey</a:t>
            </a: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D95CD2E-F667-93BC-D522-EACDB38F9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43" y="1636790"/>
            <a:ext cx="3584420" cy="35844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2C6903-B635-D9DF-19D7-88D7197A3CE0}"/>
              </a:ext>
            </a:extLst>
          </p:cNvPr>
          <p:cNvSpPr txBox="1"/>
          <p:nvPr/>
        </p:nvSpPr>
        <p:spPr>
          <a:xfrm>
            <a:off x="8098224" y="1375180"/>
            <a:ext cx="1906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Scan here!</a:t>
            </a:r>
          </a:p>
        </p:txBody>
      </p:sp>
    </p:spTree>
    <p:extLst>
      <p:ext uri="{BB962C8B-B14F-4D97-AF65-F5344CB8AC3E}">
        <p14:creationId xmlns:p14="http://schemas.microsoft.com/office/powerpoint/2010/main" val="42868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9e4be3-865e-402b-9936-3344b59cfdf9">
      <Terms xmlns="http://schemas.microsoft.com/office/infopath/2007/PartnerControls"/>
    </lcf76f155ced4ddcb4097134ff3c332f>
    <TaxCatchAll xmlns="bac72594-2e55-4534-8a6c-47b9bf6bc2b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C801E2F0CBC4E8518E769EBB29C34" ma:contentTypeVersion="18" ma:contentTypeDescription="Create a new document." ma:contentTypeScope="" ma:versionID="213e8f3c832ec93788a0428bcf52c703">
  <xsd:schema xmlns:xsd="http://www.w3.org/2001/XMLSchema" xmlns:xs="http://www.w3.org/2001/XMLSchema" xmlns:p="http://schemas.microsoft.com/office/2006/metadata/properties" xmlns:ns2="769e4be3-865e-402b-9936-3344b59cfdf9" xmlns:ns3="bac72594-2e55-4534-8a6c-47b9bf6bc2b6" targetNamespace="http://schemas.microsoft.com/office/2006/metadata/properties" ma:root="true" ma:fieldsID="af3383cd91d0cf7b0d959c2263d245bc" ns2:_="" ns3:_="">
    <xsd:import namespace="769e4be3-865e-402b-9936-3344b59cfdf9"/>
    <xsd:import namespace="bac72594-2e55-4534-8a6c-47b9bf6bc2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e4be3-865e-402b-9936-3344b59cfd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a039a30-c42d-4b1c-9143-586e3676f3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72594-2e55-4534-8a6c-47b9bf6bc2b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3c77dca-1b00-4fcc-b350-a2c1b1b6869d}" ma:internalName="TaxCatchAll" ma:showField="CatchAllData" ma:web="bac72594-2e55-4534-8a6c-47b9bf6bc2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611617-7245-451D-9E53-FD5711BEDD91}">
  <ds:schemaRefs>
    <ds:schemaRef ds:uri="http://purl.org/dc/dcmitype/"/>
    <ds:schemaRef ds:uri="bac72594-2e55-4534-8a6c-47b9bf6bc2b6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769e4be3-865e-402b-9936-3344b59cfdf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8708DA-2E55-451C-8700-1AC508C450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2153CE-78AA-4FE0-A2BF-B88458BE9F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9e4be3-865e-402b-9936-3344b59cfdf9"/>
    <ds:schemaRef ds:uri="bac72594-2e55-4534-8a6c-47b9bf6bc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273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Courier New</vt:lpstr>
      <vt:lpstr>Helvetica</vt:lpstr>
      <vt:lpstr>Office Theme</vt:lpstr>
      <vt:lpstr>Partner Networking Call </vt:lpstr>
      <vt:lpstr>PowerPoint Presentation</vt:lpstr>
      <vt:lpstr>WHV for  Non-Hospice Care at Home Providers</vt:lpstr>
      <vt:lpstr>WHV  Staff Transition</vt:lpstr>
      <vt:lpstr>WHV Top 10 Features</vt:lpstr>
      <vt:lpstr>WHV Level Overview  One-Pager</vt:lpstr>
      <vt:lpstr>WHV Office Hours</vt:lpstr>
      <vt:lpstr>2024 Webinars &amp; Resources</vt:lpstr>
      <vt:lpstr>2024 WHV Partner Annual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Torie Ring</dc:creator>
  <cp:lastModifiedBy>Torie Ring</cp:lastModifiedBy>
  <cp:revision>1</cp:revision>
  <dcterms:created xsi:type="dcterms:W3CDTF">2024-08-28T12:18:23Z</dcterms:created>
  <dcterms:modified xsi:type="dcterms:W3CDTF">2024-11-12T14:27:07Z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0x010100451C801E2F0CBC4E8518E769EBB29C34</vt:lpwstr>
  </property>
  <property fmtid="{D5CDD505-2E9C-101B-9397-08002B2CF9AE}" pid="3" name="MediaServiceImageTags">
    <vt:lpwstr/>
  </property>
</Properties>
</file>